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unknown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63" r:id="rId4"/>
    <p:sldId id="266" r:id="rId5"/>
    <p:sldId id="271" r:id="rId6"/>
    <p:sldId id="277" r:id="rId7"/>
    <p:sldId id="269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6A54AF52-2375-445D-8566-D5A0A0E68B97}">
          <p14:sldIdLst>
            <p14:sldId id="256"/>
            <p14:sldId id="261"/>
            <p14:sldId id="263"/>
            <p14:sldId id="266"/>
            <p14:sldId id="271"/>
            <p14:sldId id="277"/>
            <p14:sldId id="269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0"/>
  </p:normalViewPr>
  <p:slideViewPr>
    <p:cSldViewPr>
      <p:cViewPr>
        <p:scale>
          <a:sx n="94" d="100"/>
          <a:sy n="94" d="100"/>
        </p:scale>
        <p:origin x="-882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FB3D-CA2F-9B4E-AE1C-D66054431060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E087-4515-F345-BDD3-690B9CCEA2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3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E087-4515-F345-BDD3-690B9CCEA2A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97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268760"/>
            <a:ext cx="7228800" cy="40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8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96472"/>
            <a:ext cx="4752528" cy="36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84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4" y="1268760"/>
            <a:ext cx="7228800" cy="431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8" y="1196751"/>
            <a:ext cx="6363240" cy="42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5" y="1340768"/>
            <a:ext cx="731076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3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6" y="1185064"/>
            <a:ext cx="7200000" cy="44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61312"/>
            <a:ext cx="784457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809549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902532" y="42219"/>
            <a:ext cx="5338936" cy="562074"/>
          </a:xfrm>
        </p:spPr>
        <p:txBody>
          <a:bodyPr>
            <a:normAutofit fontScale="90000"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Execução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Programa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2" name="Video-TCC">
            <a:hlinkClick r:id="" action="ppaction://media"/>
            <a:extLst>
              <a:ext uri="{FF2B5EF4-FFF2-40B4-BE49-F238E27FC236}">
                <a16:creationId xmlns:a16="http://schemas.microsoft.com/office/drawing/2014/main" xmlns="" id="{BC3632E6-9816-412D-8CF2-0D649C5A48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616" y="548680"/>
            <a:ext cx="80648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Esperados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139952" y="2276872"/>
            <a:ext cx="4045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 o desenvolvimento do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espera-se trazer benefícios para a área da saúde, como a maior conscientização dos cidadãos em relação à doação de sangue.</a:t>
            </a:r>
          </a:p>
          <a:p>
            <a:endParaRPr lang="pt-PT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" y="1412776"/>
            <a:ext cx="3882396" cy="38823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Sanguis Care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gerenciamento de bancos de sangue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51520" y="3873232"/>
            <a:ext cx="684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Integrantes: 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Eduardo Pereira Carvalho 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Fábio Luis do Nascimento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Gabriel José Souza dos Santos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Natsumi Goto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86" y="1556792"/>
            <a:ext cx="3030828" cy="208823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788024" y="3873232"/>
            <a:ext cx="4254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Orientador: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Rogério B. de Andrade</a:t>
            </a: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Coordenação: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Neymar Siqueira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Dellareti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644008" y="2420888"/>
            <a:ext cx="342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 equipe alcançou todos os objetivos especificos.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3182275" cy="31822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99592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2" y="2132856"/>
            <a:ext cx="1544555" cy="154455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76241" y="4293096"/>
            <a:ext cx="202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48" y="1982709"/>
            <a:ext cx="1791608" cy="17916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020272" y="415459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Solução e Benefícios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92" y="2046125"/>
            <a:ext cx="1718015" cy="171801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775319" y="415459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Problemas e Consequências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2699792" y="2636912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5826720" y="2637552"/>
            <a:ext cx="473472" cy="503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7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2572"/>
            <a:ext cx="3313260" cy="331326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427984" y="1572148"/>
            <a:ext cx="38225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Objetivo Gerais: 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Otimizar o trabalhos dos hospitais  com intuito de salvar mais vidas e sanar dúvidas frequentes.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427984" y="3068960"/>
            <a:ext cx="418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 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Específicos:</a:t>
            </a:r>
          </a:p>
          <a:p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004048" y="3607569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Gerenciamento do Usuario (Doador e Hospital).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Consulta do Armazenamento de Sangue.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936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7020272" cy="42901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2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Modelo Entidade Relacionamento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66" y="2000349"/>
            <a:ext cx="6090378" cy="27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Materiais</a:t>
            </a:r>
            <a:r>
              <a:rPr lang="pt-BR" b="1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Utilizados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94" y="1268760"/>
            <a:ext cx="1983651" cy="198365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24" y="1556792"/>
            <a:ext cx="1944216" cy="157846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06" y="3539502"/>
            <a:ext cx="2051732" cy="19105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7227"/>
            <a:ext cx="2114059" cy="21140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71" y="3855911"/>
            <a:ext cx="2439348" cy="10566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46" y="1590962"/>
            <a:ext cx="2802384" cy="17514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056" y="3497268"/>
            <a:ext cx="1368152" cy="19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6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Ciclo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7" y="2499858"/>
            <a:ext cx="915147" cy="9151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557805"/>
            <a:ext cx="792088" cy="8894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557776"/>
            <a:ext cx="986903" cy="9869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558469"/>
            <a:ext cx="986903" cy="98690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27584" y="36934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Anteprojeto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843808" y="35549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Projeto Físico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860031" y="3554987"/>
            <a:ext cx="98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Projeto Lógico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901654" y="3768080"/>
            <a:ext cx="119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Validação</a:t>
            </a:r>
          </a:p>
        </p:txBody>
      </p:sp>
      <p:sp>
        <p:nvSpPr>
          <p:cNvPr id="14" name="Seta para a direita 13"/>
          <p:cNvSpPr/>
          <p:nvPr/>
        </p:nvSpPr>
        <p:spPr>
          <a:xfrm>
            <a:off x="2195736" y="3051227"/>
            <a:ext cx="432048" cy="363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>
            <a:off x="4036772" y="3051228"/>
            <a:ext cx="484428" cy="396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>
            <a:off x="6084168" y="3065205"/>
            <a:ext cx="504056" cy="382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Codificação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dirty="0"/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7584" y="1700808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919885"/>
            <a:ext cx="1080120" cy="72811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79168"/>
            <a:ext cx="722744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2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729FDB95C7C6B478EB4EC416C7229B2" ma:contentTypeVersion="10" ma:contentTypeDescription="Crie um novo documento." ma:contentTypeScope="" ma:versionID="8bfa67a114fb302bcd02c1d01009b781">
  <xsd:schema xmlns:xsd="http://www.w3.org/2001/XMLSchema" xmlns:xs="http://www.w3.org/2001/XMLSchema" xmlns:p="http://schemas.microsoft.com/office/2006/metadata/properties" xmlns:ns2="2d1a3372-007b-4b13-8567-60a50cb69e39" targetNamespace="http://schemas.microsoft.com/office/2006/metadata/properties" ma:root="true" ma:fieldsID="2a5f04a64a961ef08ec6e3fd43e6ac39" ns2:_="">
    <xsd:import namespace="2d1a3372-007b-4b13-8567-60a50cb69e3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a3372-007b-4b13-8567-60a50cb69e3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2d1a3372-007b-4b13-8567-60a50cb69e39" xsi:nil="true"/>
  </documentManagement>
</p:properties>
</file>

<file path=customXml/itemProps1.xml><?xml version="1.0" encoding="utf-8"?>
<ds:datastoreItem xmlns:ds="http://schemas.openxmlformats.org/officeDocument/2006/customXml" ds:itemID="{33D3F7F2-7FFC-4EDD-A80D-D2928086419E}"/>
</file>

<file path=customXml/itemProps2.xml><?xml version="1.0" encoding="utf-8"?>
<ds:datastoreItem xmlns:ds="http://schemas.openxmlformats.org/officeDocument/2006/customXml" ds:itemID="{4995D808-046A-42EC-B991-82064A561A10}"/>
</file>

<file path=customXml/itemProps3.xml><?xml version="1.0" encoding="utf-8"?>
<ds:datastoreItem xmlns:ds="http://schemas.openxmlformats.org/officeDocument/2006/customXml" ds:itemID="{D886AF51-525F-4E89-994B-7DB2A3449098}"/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169</Words>
  <Application>Microsoft Office PowerPoint</Application>
  <PresentationFormat>Apresentação na tela (4:3)</PresentationFormat>
  <Paragraphs>43</Paragraphs>
  <Slides>20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Apresentação do PowerPoint</vt:lpstr>
      <vt:lpstr>Sanguis Care  Software para gerenciamento de bancos de sangue</vt:lpstr>
      <vt:lpstr>Introdução</vt:lpstr>
      <vt:lpstr>Objetivos</vt:lpstr>
      <vt:lpstr>Diagrama de Caso de Uso </vt:lpstr>
      <vt:lpstr>Modelo Entidade Relacionamento  </vt:lpstr>
      <vt:lpstr>Materiais Utilizados</vt:lpstr>
      <vt:lpstr>Ciclo de Desenvolvimento</vt:lpstr>
      <vt:lpstr>Codificação do Software</vt:lpstr>
      <vt:lpstr>Codificação do Software</vt:lpstr>
      <vt:lpstr>Codificação do Software</vt:lpstr>
      <vt:lpstr>Codificação do Software</vt:lpstr>
      <vt:lpstr>Codificação do Software</vt:lpstr>
      <vt:lpstr>Codificação do Software</vt:lpstr>
      <vt:lpstr>Codificação do Software</vt:lpstr>
      <vt:lpstr>Codificação do Software</vt:lpstr>
      <vt:lpstr>Codificação do Software</vt:lpstr>
      <vt:lpstr>Execução do Programa</vt:lpstr>
      <vt:lpstr>Resultados Esperados</vt:lpstr>
      <vt:lpstr>Conclusão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Edu</cp:lastModifiedBy>
  <cp:revision>64</cp:revision>
  <dcterms:created xsi:type="dcterms:W3CDTF">2013-10-10T17:31:52Z</dcterms:created>
  <dcterms:modified xsi:type="dcterms:W3CDTF">2020-12-10T15:51:09Z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0x0101002729FDB95C7C6B478EB4EC416C7229B2</vt:lpwstr>
  </property>
</Properties>
</file>